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Maven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MavenPro-bold.fntdata"/><Relationship Id="rId16" Type="http://schemas.openxmlformats.org/officeDocument/2006/relationships/font" Target="fonts/Maven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53859e4f2a_0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153859e4f2a_0_6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53859e4f2a_0_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53859e4f2a_0_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53859e4f2a_0_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53859e4f2a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53859e4f2a_0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53859e4f2a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53859e4f2a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53859e4f2a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powershow.com/view/41b03d-NjNjN/THE_REVOLT_OF_1857_powerpoint_ppt_present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E59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/>
          <p:nvPr/>
        </p:nvSpPr>
        <p:spPr>
          <a:xfrm>
            <a:off x="7829550" y="0"/>
            <a:ext cx="1314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8462889" y="952230"/>
            <a:ext cx="24000" cy="41913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772" y="177499"/>
            <a:ext cx="1074234" cy="649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3"/>
          <p:cNvSpPr/>
          <p:nvPr/>
        </p:nvSpPr>
        <p:spPr>
          <a:xfrm>
            <a:off x="1295400" y="1543050"/>
            <a:ext cx="59220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br>
              <a:rPr b="1" i="0" lang="en-GB" sz="9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9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b="1" i="0" sz="21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1" i="0" lang="en-GB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 txBox="1"/>
          <p:nvPr>
            <p:ph idx="12" type="sldNum"/>
          </p:nvPr>
        </p:nvSpPr>
        <p:spPr>
          <a:xfrm>
            <a:off x="3810000" y="2409825"/>
            <a:ext cx="533400" cy="9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636900" y="341419"/>
            <a:ext cx="7239000" cy="27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en-GB" sz="2400" u="none" cap="none" strike="noStrike">
                <a:latin typeface="Cambria"/>
                <a:ea typeface="Cambria"/>
                <a:cs typeface="Cambria"/>
                <a:sym typeface="Cambria"/>
              </a:rPr>
              <a:t>SNS ACADEMY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latin typeface="Cambria"/>
                <a:ea typeface="Cambria"/>
                <a:cs typeface="Cambria"/>
                <a:sym typeface="Cambria"/>
              </a:rPr>
              <a:t>    A fingerprint International School</a:t>
            </a:r>
            <a:endParaRPr b="1" i="0" sz="1200" u="none" cap="none" strike="noStrike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latin typeface="Cambria"/>
                <a:ea typeface="Cambria"/>
                <a:cs typeface="Cambria"/>
                <a:sym typeface="Cambria"/>
              </a:rPr>
              <a:t>Affiliated to CBSE New Delhi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latin typeface="Cambria"/>
                <a:ea typeface="Cambria"/>
                <a:cs typeface="Cambria"/>
                <a:sym typeface="Cambria"/>
              </a:rPr>
              <a:t>Affiliation No :1930610</a:t>
            </a:r>
            <a:br>
              <a:rPr b="1" i="0" lang="en-GB" sz="900" u="none" cap="none" strike="noStrike">
                <a:latin typeface="Cambria"/>
                <a:ea typeface="Cambria"/>
                <a:cs typeface="Cambria"/>
                <a:sym typeface="Cambria"/>
              </a:rPr>
            </a:br>
            <a:endParaRPr b="1" i="0" sz="900" u="none" cap="none" strike="noStrike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latin typeface="Cambria"/>
                <a:ea typeface="Cambria"/>
                <a:cs typeface="Cambria"/>
                <a:sym typeface="Cambria"/>
              </a:rPr>
              <a:t>       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      GRADE : 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8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  (</a:t>
            </a: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202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-2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)</a:t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</a:br>
            <a:endParaRPr b="0" i="0" sz="9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1222991" y="3049520"/>
            <a:ext cx="59436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latin typeface="Cambria"/>
                <a:ea typeface="Cambria"/>
                <a:cs typeface="Cambria"/>
                <a:sym typeface="Cambria"/>
              </a:rPr>
              <a:t>COURSE NAME</a:t>
            </a:r>
            <a:r>
              <a:rPr b="1" i="0" lang="en-GB" sz="1700" u="none" cap="none" strike="noStrike">
                <a:latin typeface="Cambria"/>
                <a:ea typeface="Cambria"/>
                <a:cs typeface="Cambria"/>
                <a:sym typeface="Cambria"/>
              </a:rPr>
              <a:t> :  </a:t>
            </a:r>
            <a:r>
              <a:rPr b="1" lang="en-GB" sz="1500">
                <a:latin typeface="Cambria"/>
                <a:ea typeface="Cambria"/>
                <a:cs typeface="Cambria"/>
                <a:sym typeface="Cambria"/>
              </a:rPr>
              <a:t>SOCIAL SCIENCE</a:t>
            </a:r>
            <a:endParaRPr b="1" i="0" sz="1500" u="none" cap="none" strike="noStrike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latin typeface="Cambria"/>
                <a:ea typeface="Cambria"/>
                <a:cs typeface="Cambria"/>
                <a:sym typeface="Cambria"/>
              </a:rPr>
              <a:t>Chapter-</a:t>
            </a: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6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History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latin typeface="Cambria"/>
                <a:ea typeface="Cambria"/>
                <a:cs typeface="Cambria"/>
                <a:sym typeface="Cambria"/>
              </a:rPr>
              <a:t>THE  GREAT UPRISING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"/>
          <p:cNvSpPr txBox="1"/>
          <p:nvPr/>
        </p:nvSpPr>
        <p:spPr>
          <a:xfrm>
            <a:off x="143700" y="2028775"/>
            <a:ext cx="7812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Nunito"/>
                <a:ea typeface="Nunito"/>
                <a:cs typeface="Nunito"/>
                <a:sym typeface="Nunito"/>
              </a:rPr>
              <a:t>THE GREAT UPRISING</a:t>
            </a:r>
            <a:endParaRPr b="1" sz="40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Nunito"/>
                <a:ea typeface="Nunito"/>
                <a:cs typeface="Nunito"/>
                <a:sym typeface="Nunito"/>
              </a:rPr>
              <a:t>              1857</a:t>
            </a:r>
            <a:endParaRPr b="1" sz="40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3133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1208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70293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/>
          <p:nvPr/>
        </p:nvSpPr>
        <p:spPr>
          <a:xfrm>
            <a:off x="0" y="0"/>
            <a:ext cx="7278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https://www.powershow.com/view/41b03d-NjNjN/THE_REVOLT_OF_1857_powerpoint_ppt_presentation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